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Layouts/slideLayout4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70" r:id="rId2"/>
    <p:sldId id="269" r:id="rId3"/>
    <p:sldId id="271" r:id="rId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73B8"/>
    <a:srgbClr val="37AB47"/>
    <a:srgbClr val="FAB501"/>
    <a:srgbClr val="E42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1"/>
    <p:restoredTop sz="94548"/>
  </p:normalViewPr>
  <p:slideViewPr>
    <p:cSldViewPr snapToGrid="0">
      <p:cViewPr varScale="1">
        <p:scale>
          <a:sx n="83" d="100"/>
          <a:sy n="83" d="100"/>
        </p:scale>
        <p:origin x="225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notesMaster" Target="notesMasters/notesMaster1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43E8F-C157-0B42-9A39-6DBAA683130D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B3B8E-854F-9246-9A52-495A3760FB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586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1DE93-E1D2-A86D-09A1-BF9AFC2C3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D1C1BAD-8849-B827-7962-E5CC5CF00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74FA68-4BDE-B002-4FC4-AA5F37A95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E59A-9264-B042-B986-7AFE1E15F76E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AD0BCF-C716-6EE8-C0DF-1737E395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042C7C-7DA8-E64B-0770-0403BF2C6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E300-299A-AD49-955D-511F5E8C49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5651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D23DBE-1CFF-E7AD-AF9A-10BCEE47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435054B-D236-BCE5-29C0-648B4FFD8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AB01DC-EA76-7A54-00B8-320CA9A78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E59A-9264-B042-B986-7AFE1E15F76E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A14E8C-F145-4E57-BC11-8F7CD762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7C758B-E6ED-BB79-7BD7-CE1B0AD0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E300-299A-AD49-955D-511F5E8C49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381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1A68ECC-8FF8-BA86-ABAE-8C7D88004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12EBB0-BB62-A754-D4D7-5BB0CA3D8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0B87D2-DDAE-BEFB-CD89-284D1ACC3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E59A-9264-B042-B986-7AFE1E15F76E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7545A3-6192-B518-54F5-EA09D7567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F0E396-9D63-1C73-CFE3-6B7F4F8F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E300-299A-AD49-955D-511F5E8C49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8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BF9A8-3F98-2B09-28BD-293F20F2F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00C069-7BFA-DB07-BB90-5AA6BC1F8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BCC020-C054-28B0-15B8-59A307DB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E59A-9264-B042-B986-7AFE1E15F76E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B70352-B164-D845-178A-26A86752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E7159-9A9A-74D5-2825-6D236728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E300-299A-AD49-955D-511F5E8C49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0854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6FA14-4AE8-E11C-1D1B-F8C6B368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312BDB-82E2-BB09-94FF-0A8E78E7C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31CCE8-A869-CA15-10BA-688851E5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E59A-9264-B042-B986-7AFE1E15F76E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F7FDD2-5EF7-5966-504D-2B48CD61F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06824D-CE87-C98C-3A3A-B564DA2B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E300-299A-AD49-955D-511F5E8C49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5755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52303-A4FE-95F6-37D7-B696753E3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DAD4EE-4E7C-3373-B439-298DE0F811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DAED2B6-ECA0-07FB-D620-D4030C91A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865877-5861-BB9A-10D4-BAA34A7C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E59A-9264-B042-B986-7AFE1E15F76E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8524AA1-44B6-6681-D8B1-94A8B9EE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342FD8A-68AB-ABCF-2AB1-7E74A251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E300-299A-AD49-955D-511F5E8C49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11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0248E-DCA4-DFFD-B109-90951C32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77B0AE-3EA6-3001-ED2C-CAF1A8BF5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60EC85B-B6D2-52DD-4E20-4DC3F9275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0EF32D2-7A4F-C58C-EA94-1BDB4BAC0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E2DD009-B88D-9DC6-1D61-A1B74AE7C1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C10984C-1D8E-DE2D-5ECA-7392CD040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E59A-9264-B042-B986-7AFE1E15F76E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4A0C6-17A1-D729-4632-11C7788C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5E3E1AC-0D65-D7A8-3448-EF818696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E300-299A-AD49-955D-511F5E8C49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993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A4790B-53F8-86EA-94FA-746FA6AEF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F152AEB-786A-ED7E-AFB2-1C93B642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E59A-9264-B042-B986-7AFE1E15F76E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B7C13E8-E55C-3439-AA04-335D3A3F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F31CABD-7860-5033-D756-F7333FC29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E300-299A-AD49-955D-511F5E8C49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112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848E7B6-22D6-D6F5-D553-BC6E84259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E59A-9264-B042-B986-7AFE1E15F76E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D5F3785-B658-FB94-77F6-F8D00801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0C19603-5E73-EDE9-6412-E874558A6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E300-299A-AD49-955D-511F5E8C49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63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1C774-5108-E94A-FF6D-AE6AB66A7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D486BD-9131-93D6-9C29-1F693904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28D1F6-DF0D-E9EB-2677-53056B362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D282061-F288-C939-7280-33BD27705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E59A-9264-B042-B986-7AFE1E15F76E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364C36A-F59A-CE48-C03A-C46179DD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CC43E7-7CF5-B815-49A2-9B236A4B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E300-299A-AD49-955D-511F5E8C49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183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0A872-92ED-6924-E161-41301BFBC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DA145C3-F40D-8845-4863-F2C905B040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2F014C-688D-D32D-3F2B-7E77AA74F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E78ED2D-88FC-2B05-7CEF-3377839C3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E59A-9264-B042-B986-7AFE1E15F76E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A3CD15F-130C-D007-EA05-5554E7A8D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F95097-B28A-4B68-8966-37BBCC15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E300-299A-AD49-955D-511F5E8C49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097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CCD6881-E16B-9D9B-1E68-3895C852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833C40-CE10-580C-5874-4D1F10732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BC5A68-A7E1-E1F8-A063-D61E2DF91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21E59A-9264-B042-B986-7AFE1E15F76E}" type="datetimeFigureOut">
              <a:rPr lang="nl-NL" smtClean="0"/>
              <a:t>9-2-2026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593B9C-4F01-F036-D8DD-F5F4FB103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C0DDED-B862-CFF1-7080-CF9B45D39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55E300-299A-AD49-955D-511F5E8C49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09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5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Afbeelding 13" descr="Afbeelding met kleding, persoon, overdekt, schoeisel&#10;&#10;Automatisch gegenereerde beschrijving">
            <a:extLst>
              <a:ext uri="{FF2B5EF4-FFF2-40B4-BE49-F238E27FC236}">
                <a16:creationId xmlns:a16="http://schemas.microsoft.com/office/drawing/2014/main" id="{D64EAC35-3A55-2321-056E-9E72D27FFF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70" r="1" b="16106"/>
          <a:stretch>
            <a:fillRect/>
          </a:stretch>
        </p:blipFill>
        <p:spPr>
          <a:xfrm>
            <a:off x="838199" y="536943"/>
            <a:ext cx="4153757" cy="3900336"/>
          </a:xfrm>
          <a:prstGeom prst="rect">
            <a:avLst/>
          </a:prstGeom>
        </p:spPr>
      </p:pic>
      <p:pic>
        <p:nvPicPr>
          <p:cNvPr id="11" name="Afbeelding 10" descr="Afbeelding met Lettertype, tekst, Graphics, logo&#10;&#10;Automatisch gegenereerde beschrijving">
            <a:extLst>
              <a:ext uri="{FF2B5EF4-FFF2-40B4-BE49-F238E27FC236}">
                <a16:creationId xmlns:a16="http://schemas.microsoft.com/office/drawing/2014/main" id="{7B641003-72CB-B472-5A8C-2794D8CDF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r="63319"/>
          <a:stretch>
            <a:fillRect/>
          </a:stretch>
        </p:blipFill>
        <p:spPr bwMode="auto">
          <a:xfrm>
            <a:off x="5183372" y="536943"/>
            <a:ext cx="6304539" cy="3900336"/>
          </a:xfrm>
          <a:prstGeom prst="rect">
            <a:avLst/>
          </a:prstGeom>
          <a:noFill/>
        </p:spPr>
      </p:pic>
      <p:sp>
        <p:nvSpPr>
          <p:cNvPr id="13" name="Ondertitel 2">
            <a:extLst>
              <a:ext uri="{FF2B5EF4-FFF2-40B4-BE49-F238E27FC236}">
                <a16:creationId xmlns:a16="http://schemas.microsoft.com/office/drawing/2014/main" id="{E2441306-6969-0364-AB57-94D278DFB595}"/>
              </a:ext>
            </a:extLst>
          </p:cNvPr>
          <p:cNvSpPr txBox="1">
            <a:spLocks/>
          </p:cNvSpPr>
          <p:nvPr/>
        </p:nvSpPr>
        <p:spPr>
          <a:xfrm>
            <a:off x="5183372" y="4625162"/>
            <a:ext cx="6304540" cy="1667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2000" b="1" i="1"/>
              <a:t>Rainbow Creations brengt het Squla voor kinderen met een (ernstige) meervoudige beperking.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CE6476B-EBB8-5B23-064E-902FDBA83177}"/>
              </a:ext>
            </a:extLst>
          </p:cNvPr>
          <p:cNvSpPr txBox="1">
            <a:spLocks/>
          </p:cNvSpPr>
          <p:nvPr/>
        </p:nvSpPr>
        <p:spPr>
          <a:xfrm>
            <a:off x="860742" y="368631"/>
            <a:ext cx="4001034" cy="18227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205429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B4A266F-49CD-7FD7-510C-68AD8BEEF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96" y="457556"/>
            <a:ext cx="5471160" cy="3651999"/>
          </a:xfrm>
          <a:prstGeom prst="rect">
            <a:avLst/>
          </a:prstGeom>
        </p:spPr>
      </p:pic>
      <p:pic>
        <p:nvPicPr>
          <p:cNvPr id="4" name="Afbeelding 3" descr="Afbeelding met Lettertype, tekst, Graphics, logo&#10;&#10;Automatisch gegenereerde beschrijving">
            <a:extLst>
              <a:ext uri="{FF2B5EF4-FFF2-40B4-BE49-F238E27FC236}">
                <a16:creationId xmlns:a16="http://schemas.microsoft.com/office/drawing/2014/main" id="{D1B46E7C-245C-C783-71D1-D2BD2FBD1B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" r="62162"/>
          <a:stretch/>
        </p:blipFill>
        <p:spPr bwMode="auto">
          <a:xfrm>
            <a:off x="6254496" y="714560"/>
            <a:ext cx="5471160" cy="3137991"/>
          </a:xfrm>
          <a:prstGeom prst="rect">
            <a:avLst/>
          </a:prstGeom>
          <a:noFill/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6E3A349B-638C-C204-473C-AED322E0607C}"/>
              </a:ext>
            </a:extLst>
          </p:cNvPr>
          <p:cNvSpPr txBox="1">
            <a:spLocks/>
          </p:cNvSpPr>
          <p:nvPr/>
        </p:nvSpPr>
        <p:spPr>
          <a:xfrm>
            <a:off x="5333999" y="4440365"/>
            <a:ext cx="6214871" cy="1722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2200" b="1" i="1" dirty="0"/>
              <a:t>De </a:t>
            </a:r>
            <a:r>
              <a:rPr lang="en-US" sz="2200" b="1" i="1" dirty="0" err="1"/>
              <a:t>Matchmachine</a:t>
            </a:r>
            <a:r>
              <a:rPr lang="en-US" sz="2200" b="1" i="1" dirty="0"/>
              <a:t>, het </a:t>
            </a:r>
            <a:r>
              <a:rPr lang="en-US" sz="2200" b="1" i="1" dirty="0" err="1"/>
              <a:t>innovatieve</a:t>
            </a:r>
            <a:r>
              <a:rPr lang="en-US" sz="2200" b="1" i="1" dirty="0"/>
              <a:t> </a:t>
            </a:r>
            <a:r>
              <a:rPr lang="en-US" sz="2200" b="1" i="1" dirty="0" err="1"/>
              <a:t>speelleermiddel</a:t>
            </a:r>
            <a:r>
              <a:rPr lang="en-US" sz="2200" b="1" i="1" dirty="0"/>
              <a:t> </a:t>
            </a:r>
            <a:r>
              <a:rPr lang="en-US" sz="2200" b="1" i="1" dirty="0" err="1"/>
              <a:t>voor</a:t>
            </a:r>
            <a:r>
              <a:rPr lang="en-US" sz="2200" b="1" i="1" dirty="0"/>
              <a:t> </a:t>
            </a:r>
            <a:r>
              <a:rPr lang="en-US" sz="2200" b="1" i="1" dirty="0" err="1"/>
              <a:t>zelfstandig</a:t>
            </a:r>
            <a:r>
              <a:rPr lang="en-US" sz="2200" b="1" i="1" dirty="0"/>
              <a:t> </a:t>
            </a:r>
            <a:r>
              <a:rPr lang="en-US" sz="2200" b="1" i="1" dirty="0" err="1"/>
              <a:t>leren</a:t>
            </a:r>
            <a:r>
              <a:rPr lang="en-US" sz="2200" b="1" i="1" dirty="0"/>
              <a:t> </a:t>
            </a:r>
            <a:r>
              <a:rPr lang="en-US" sz="2200" b="1" i="1" dirty="0" err="1"/>
              <a:t>voor</a:t>
            </a:r>
            <a:r>
              <a:rPr lang="en-US" sz="2200" b="1" i="1" dirty="0"/>
              <a:t> (e)mb </a:t>
            </a:r>
            <a:r>
              <a:rPr lang="en-US" sz="2200" b="1" i="1" dirty="0" err="1"/>
              <a:t>kinderen</a:t>
            </a:r>
            <a:r>
              <a:rPr lang="en-US" sz="2200" b="1" i="1" dirty="0"/>
              <a:t>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45FE40D-5F48-6A01-3072-F9D8B3D7AFD1}"/>
              </a:ext>
            </a:extLst>
          </p:cNvPr>
          <p:cNvSpPr txBox="1">
            <a:spLocks/>
          </p:cNvSpPr>
          <p:nvPr/>
        </p:nvSpPr>
        <p:spPr>
          <a:xfrm>
            <a:off x="860742" y="338151"/>
            <a:ext cx="4001034" cy="18227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573501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EBD458-76D2-392F-9141-3ACDB61B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469177"/>
          </a:xfrm>
        </p:spPr>
        <p:txBody>
          <a:bodyPr anchor="b">
            <a:normAutofit fontScale="90000"/>
          </a:bodyPr>
          <a:lstStyle/>
          <a:p>
            <a:r>
              <a:rPr lang="nl-NL" sz="3800" dirty="0"/>
              <a:t>Een betere toekomst voor een kind met een beperking.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AF54A6-8289-B9E5-EAF0-C1FD5BCC2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863485"/>
            <a:ext cx="4368601" cy="23892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400" dirty="0"/>
              <a:t>Een gesponsorde machine kost 2500 euro, daarmee kan een school of zorginstelling zonder begeleiding de kinderen meer leerkansen bieden.</a:t>
            </a:r>
          </a:p>
          <a:p>
            <a:pPr marL="0" indent="0">
              <a:buNone/>
            </a:pPr>
            <a:r>
              <a:rPr lang="nl-NL" sz="1400" dirty="0"/>
              <a:t>We hopen dat je meedoet!</a:t>
            </a:r>
          </a:p>
          <a:p>
            <a:pPr marL="0" indent="0">
              <a:buNone/>
            </a:pPr>
            <a:r>
              <a:rPr lang="nl-NL" sz="1400" dirty="0"/>
              <a:t>Onze hartelijk dank, ook namens de kinderen,</a:t>
            </a:r>
          </a:p>
          <a:p>
            <a:pPr marL="0" indent="0">
              <a:buNone/>
            </a:pPr>
            <a:r>
              <a:rPr lang="nl-NL" sz="1400" dirty="0"/>
              <a:t>Jacqueline en Jolanda</a:t>
            </a:r>
          </a:p>
          <a:p>
            <a:pPr marL="0" indent="0">
              <a:buNone/>
            </a:pPr>
            <a:r>
              <a:rPr lang="nl-NL" sz="1400" dirty="0"/>
              <a:t>Rainbow </a:t>
            </a:r>
            <a:r>
              <a:rPr lang="nl-NL" sz="1400" dirty="0" err="1"/>
              <a:t>creations</a:t>
            </a:r>
            <a:endParaRPr lang="nl-NL" sz="1400" dirty="0"/>
          </a:p>
          <a:p>
            <a:pPr marL="0" indent="0">
              <a:buNone/>
            </a:pPr>
            <a:r>
              <a:rPr lang="nl-NL" sz="1400" dirty="0"/>
              <a:t>NL87RABO0364.8422.61  </a:t>
            </a:r>
            <a:r>
              <a:rPr lang="nl-NL" sz="1400" dirty="0" err="1"/>
              <a:t>tnv</a:t>
            </a:r>
            <a:r>
              <a:rPr lang="nl-NL" sz="1400" dirty="0"/>
              <a:t> Rainbow </a:t>
            </a:r>
            <a:r>
              <a:rPr lang="nl-NL" sz="1400" dirty="0" err="1"/>
              <a:t>Creations</a:t>
            </a:r>
            <a:r>
              <a:rPr lang="nl-NL" sz="1400" dirty="0"/>
              <a:t>. B.V.</a:t>
            </a:r>
          </a:p>
          <a:p>
            <a:pPr marL="0" indent="0">
              <a:buNone/>
            </a:pPr>
            <a:endParaRPr lang="nl-NL" sz="1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3B62A89-43DA-EF9D-ED01-C325563A5A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20" r="1" b="31219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A2D6D72-3041-090A-00F9-2C6806E27886}"/>
              </a:ext>
            </a:extLst>
          </p:cNvPr>
          <p:cNvSpPr txBox="1"/>
          <p:nvPr/>
        </p:nvSpPr>
        <p:spPr>
          <a:xfrm>
            <a:off x="4511040" y="2535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51B298-68DA-0B0F-715E-1612CDB8D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928" y="4446244"/>
            <a:ext cx="2856810" cy="230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1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77FE8B35658F42913499C9DC8B2243" ma:contentTypeVersion="12" ma:contentTypeDescription="Een nieuw document maken." ma:contentTypeScope="" ma:versionID="e964f40efb7be56a1011cfb5a0e5852f">
  <xsd:schema xmlns:xsd="http://www.w3.org/2001/XMLSchema" xmlns:xs="http://www.w3.org/2001/XMLSchema" xmlns:p="http://schemas.microsoft.com/office/2006/metadata/properties" xmlns:ns2="4d2a2c68-85e1-43b3-a19f-41c3d5874bd0" xmlns:ns3="9e8680a6-dbf1-44d0-ab12-c6add7c4e67e" targetNamespace="http://schemas.microsoft.com/office/2006/metadata/properties" ma:root="true" ma:fieldsID="62ba53bae1fa7acb1509f9187fc647fc" ns2:_="" ns3:_="">
    <xsd:import namespace="4d2a2c68-85e1-43b3-a19f-41c3d5874bd0"/>
    <xsd:import namespace="9e8680a6-dbf1-44d0-ab12-c6add7c4e6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2a2c68-85e1-43b3-a19f-41c3d5874b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e1498368-94d8-46e5-aee3-eb3578489d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8680a6-dbf1-44d0-ab12-c6add7c4e67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597c556-ef55-4bea-9235-f362271e2601}" ma:internalName="TaxCatchAll" ma:showField="CatchAllData" ma:web="9e8680a6-dbf1-44d0-ab12-c6add7c4e6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8680a6-dbf1-44d0-ab12-c6add7c4e67e" xsi:nil="true"/>
    <lcf76f155ced4ddcb4097134ff3c332f xmlns="4d2a2c68-85e1-43b3-a19f-41c3d5874bd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74E729C-7C07-4514-BAFF-7DF30806EA8E}"/>
</file>

<file path=customXml/itemProps2.xml><?xml version="1.0" encoding="utf-8"?>
<ds:datastoreItem xmlns:ds="http://schemas.openxmlformats.org/officeDocument/2006/customXml" ds:itemID="{B8ED1358-B21D-4480-83A9-C891930780C6}"/>
</file>

<file path=customXml/itemProps3.xml><?xml version="1.0" encoding="utf-8"?>
<ds:datastoreItem xmlns:ds="http://schemas.openxmlformats.org/officeDocument/2006/customXml" ds:itemID="{A4C3400B-538B-495C-8444-80EA030E9745}"/>
</file>

<file path=docProps/app.xml><?xml version="1.0" encoding="utf-8"?>
<Properties xmlns="http://schemas.openxmlformats.org/officeDocument/2006/extended-properties" xmlns:vt="http://schemas.openxmlformats.org/officeDocument/2006/docPropsVTypes">
  <TotalTime>2700</TotalTime>
  <Words>91</Words>
  <Application>Microsoft Office PowerPoint</Application>
  <PresentationFormat>Breedbeeld</PresentationFormat>
  <Paragraphs>9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Een betere toekomst voor een kind met een beperking.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Rainbow Creations</dc:title>
  <dc:creator>Jolanda Duineveld</dc:creator>
  <cp:lastModifiedBy>Peter Vonk</cp:lastModifiedBy>
  <cp:revision>27</cp:revision>
  <cp:lastPrinted>2026-02-05T14:44:23Z</cp:lastPrinted>
  <dcterms:created xsi:type="dcterms:W3CDTF">2024-01-14T16:53:41Z</dcterms:created>
  <dcterms:modified xsi:type="dcterms:W3CDTF">2026-02-09T07:31:20Z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0x010100E477FE8B35658F42913499C9DC8B2243</vt:lpwstr>
  </property>
</Properties>
</file>