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9" r:id="rId3"/>
    <p:sldId id="271" r:id="rId4"/>
    <p:sldId id="260" r:id="rId5"/>
    <p:sldId id="263" r:id="rId6"/>
    <p:sldId id="262" r:id="rId7"/>
    <p:sldId id="264" r:id="rId8"/>
    <p:sldId id="258" r:id="rId9"/>
    <p:sldId id="267" r:id="rId10"/>
    <p:sldId id="268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263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" y="2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918A7F-3F4B-45BC-A831-41619542F5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A19D5C1-693C-453A-8DFC-AB0EE1E6D9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B8D841D-E59D-4A3C-90AD-251A0D478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6F94E-7865-4228-A91A-87D0C82A56C7}" type="datetimeFigureOut">
              <a:rPr lang="nl-NL" smtClean="0"/>
              <a:t>23-3-2025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EFBEB61-3D9F-4387-983C-A58EF5CE7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8E59062-9814-43A7-90A0-78BA873D2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834-ADE6-4B84-992E-56293C7B9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8590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A18150-8434-45C4-B064-228F92011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FF088C5-DB04-4160-99E1-2E4282B6A3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C668085-11CF-4AB3-857C-082828497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6F94E-7865-4228-A91A-87D0C82A56C7}" type="datetimeFigureOut">
              <a:rPr lang="nl-NL" smtClean="0"/>
              <a:t>23-3-2025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431A2FE-F064-4761-918B-A208D1C40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9A31D26-AEDA-4607-8C80-01ACF2257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834-ADE6-4B84-992E-56293C7B9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705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A7863510-A605-4A3D-8C1A-1AC5A177B6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DDD521B-BC38-42BE-932D-C675728378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6D93786-798F-4654-B8D7-E051E2CFA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6F94E-7865-4228-A91A-87D0C82A56C7}" type="datetimeFigureOut">
              <a:rPr lang="nl-NL" smtClean="0"/>
              <a:t>23-3-2025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FAF8757-CBD3-418D-A26D-E2C4DF64C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B15DBBE-4D69-43D4-856B-C8BBD1347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834-ADE6-4B84-992E-56293C7B9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687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4CF320-3715-466C-A92E-1D712987E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0ACBCE6-1B84-4EF8-B86E-7B05D6FA7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A1D54A4-4D8F-410B-B138-D4849E814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6F94E-7865-4228-A91A-87D0C82A56C7}" type="datetimeFigureOut">
              <a:rPr lang="nl-NL" smtClean="0"/>
              <a:t>23-3-2025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DAF56FE-33C8-46C9-BD7A-96F9B407D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99E7105-A50A-4966-B50B-B07661715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834-ADE6-4B84-992E-56293C7B9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350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D9CD2F-1C1F-4DCF-876E-154847ADB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E756266-C497-4B55-8D0F-90CA93F99D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CC0E72B-EA0F-4071-8DAC-55EFEF3F3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6F94E-7865-4228-A91A-87D0C82A56C7}" type="datetimeFigureOut">
              <a:rPr lang="nl-NL" smtClean="0"/>
              <a:t>23-3-2025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30201B3-6862-4918-91B3-3057E4535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443034C-7DFF-46E2-B063-5901E2C67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834-ADE6-4B84-992E-56293C7B9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8919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D796C9-6D04-4148-8A4E-80219CEF1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83043A3-37C3-4E22-995E-34960D602D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74993F8-10E7-4FE1-BFA5-D2E6BD619F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238E0B8-E7D5-4AF7-B331-902ACEADA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6F94E-7865-4228-A91A-87D0C82A56C7}" type="datetimeFigureOut">
              <a:rPr lang="nl-NL" smtClean="0"/>
              <a:t>23-3-2025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DF24EB6-7F1E-43A7-93B7-3754DC609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151F9A1-F53B-46D4-8D64-2C24361E6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834-ADE6-4B84-992E-56293C7B9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3907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7ECDE-DBF9-4DDA-B989-31137EDD6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BCD8D83-0CA7-4DD8-9A7A-79F73DF0D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9420CC5-D85E-447F-B77C-F5AC87BFB4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B60C913-91B2-4BDA-A937-7D43F30CE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9F01DC5-DD6A-4138-A441-97A47A5B3F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8E267F8-ABFA-43FF-BC6E-D652C87C1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6F94E-7865-4228-A91A-87D0C82A56C7}" type="datetimeFigureOut">
              <a:rPr lang="nl-NL" smtClean="0"/>
              <a:t>23-3-2025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04DDE5A-A8AF-4AA6-A79C-123E41955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BAA5AF13-5C4B-45E5-B4D7-50E6C333C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834-ADE6-4B84-992E-56293C7B9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103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1A9889-A041-4682-9A1D-996E2AA32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D5BE48E-4A7C-4FAD-BC7D-48EC73E7B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6F94E-7865-4228-A91A-87D0C82A56C7}" type="datetimeFigureOut">
              <a:rPr lang="nl-NL" smtClean="0"/>
              <a:t>23-3-2025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51993ED-E770-407D-A32C-25ECC2CF9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B39A722-5FDE-4997-8E43-0F7599E64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834-ADE6-4B84-992E-56293C7B9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8077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90FE429-66F9-44B1-8C4C-7E551CDD9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6F94E-7865-4228-A91A-87D0C82A56C7}" type="datetimeFigureOut">
              <a:rPr lang="nl-NL" smtClean="0"/>
              <a:t>23-3-2025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FD5B4FE-9AFB-4CE8-B424-32BF4215E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6CD7FDE-3057-47C8-9376-79CB6757C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834-ADE6-4B84-992E-56293C7B9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9808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B75FA7-245F-4075-A00A-6ECB96E95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A8021EE-E589-457D-8A34-91211A7F6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B02EEC3-A55B-45C7-8208-3C25394939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46AD332-1B44-42C0-A221-ACED0293E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6F94E-7865-4228-A91A-87D0C82A56C7}" type="datetimeFigureOut">
              <a:rPr lang="nl-NL" smtClean="0"/>
              <a:t>23-3-2025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2C23B50-61A1-4836-B0D6-BE22DAE7F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415DEEC-3538-4A00-B795-49CAA3ACB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834-ADE6-4B84-992E-56293C7B9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4168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8E8EF0-60CE-4C27-B846-40FE5382D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A9BF6E9-AB25-4180-BA45-B336CD7D5E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F6E6B02-F663-4275-A91B-5E7AAB41A5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4A2EDAF-F4B6-4A1B-B661-A88E83F2A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6F94E-7865-4228-A91A-87D0C82A56C7}" type="datetimeFigureOut">
              <a:rPr lang="nl-NL" smtClean="0"/>
              <a:t>23-3-2025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D3410B6-8E06-496E-A83B-E623DBACD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A7F763C-7570-4A0F-9DEC-AD382C86F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CE834-ADE6-4B84-992E-56293C7B9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2639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DC8EB65-6E61-4060-B45F-3D800D701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BE2D966-7376-4FD3-A513-4E2834F4D0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4E250EC-EBF5-4D87-9BE8-E0DDB3DCEF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F94E-7865-4228-A91A-87D0C82A56C7}" type="datetimeFigureOut">
              <a:rPr lang="nl-NL" smtClean="0"/>
              <a:t>23-3-2025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11B92BA-EF9C-41A0-AB82-6A750A99E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9163915-E96D-44D6-BA09-D2C88FA59B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CE834-ADE6-4B84-992E-56293C7B9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5644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XNqKZybIdv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EBCA3F-43E1-4C9C-8A1C-92255BD43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Presentatie van: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CA61469-1696-41EF-9EBE-B9A9899DA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				Logo van je bedrijf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91BEF13-322C-4D84-B562-B62755DFDA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5186" y="0"/>
            <a:ext cx="3490348" cy="1528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3521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4DAF81-1DC0-4C7B-B98E-643D49BC4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nl-NL" b="1" dirty="0"/>
              <a:t>Afsluiting &amp; Call to Action (0:30 min)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B44308B-F7BE-42E8-80DB-3220E7D6B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Herhaal kernboodschap</a:t>
            </a: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Uitnodiging tot gesprek</a:t>
            </a:r>
            <a:r>
              <a:rPr lang="nl-NL" dirty="0"/>
              <a:t>: Vraag om een follow-upmeeting of Q&amp;A.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B9FF433-A027-48E4-A879-2B6CA48250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5434" y="0"/>
            <a:ext cx="2610099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743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A7F91C-5D53-4D5E-A0DF-7102B13A8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nl-NL" b="1" dirty="0"/>
              <a:t>Introductie/Elevator pitch (0:30 min)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47E3588-54A2-4343-8CC3-B43FC2B0E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b="1" dirty="0"/>
              <a:t>Sterke opening</a:t>
            </a:r>
            <a:r>
              <a:rPr lang="nl-NL" dirty="0"/>
              <a:t>: Begin met een pakkende zin of een intrigerende vraag.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‘Goedemiddag ik ben (naam) van (naam onderneming).’</a:t>
            </a:r>
          </a:p>
          <a:p>
            <a:pPr marL="0" indent="0">
              <a:buNone/>
            </a:pPr>
            <a:r>
              <a:rPr lang="nl-NL" dirty="0"/>
              <a:t>‘Ons bedrijf bestaat sinds ……en wij lossen het volgende probleem op:</a:t>
            </a:r>
          </a:p>
          <a:p>
            <a:pPr marL="0" indent="0">
              <a:buNone/>
            </a:pPr>
            <a:r>
              <a:rPr lang="nl-NL" dirty="0"/>
              <a:t>(Beschrijf dit in maximaal twee zinnen)’.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i="1" dirty="0"/>
              <a:t>Houdt hierbij het motto van Einstein als leidraad: “Als je het niet in een twee zinnen kunt uitleggen, is je idee niet goed/scherp genoeg”.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‘Wij vragen aan jullie een bedrag van EUR xx en bieden jullie daarvoor een rendement van xx% in de komende xx jaar’.</a:t>
            </a:r>
          </a:p>
        </p:txBody>
      </p:sp>
      <p:sp>
        <p:nvSpPr>
          <p:cNvPr id="6" name="AutoShape 2" descr="Afbeeldingsresultaat voor einstein">
            <a:extLst>
              <a:ext uri="{FF2B5EF4-FFF2-40B4-BE49-F238E27FC236}">
                <a16:creationId xmlns:a16="http://schemas.microsoft.com/office/drawing/2014/main" id="{02AD04F0-A7D0-48E0-974C-3A6F18A2FA1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733060" cy="3733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572C487D-27AA-4929-85DA-407AB59FDA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5512" y="2493169"/>
            <a:ext cx="2286084" cy="1712356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252FDE30-4FB6-484A-A7F8-3CFAA0BD74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090" y="123465"/>
            <a:ext cx="1693609" cy="741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84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2DB875-6919-4376-A882-734034A4B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Waarom ben ik hiermee begonnen (0:30 min)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34FF9F6-08D4-4FC9-B8AC-8E5A62DCD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/>
              <a:t>Welke aanleiding, welke irritatie, wat was de trigger voor jou om dit bedrijf te starten?: </a:t>
            </a:r>
            <a:r>
              <a:rPr lang="nl-NL" dirty="0"/>
              <a:t>(persoonlijke </a:t>
            </a:r>
            <a:r>
              <a:rPr lang="nl-NL" dirty="0" err="1"/>
              <a:t>touch</a:t>
            </a:r>
            <a:r>
              <a:rPr lang="nl-NL" dirty="0"/>
              <a:t> maakt duidelijk waarom jij passie voelt voor het product).</a:t>
            </a:r>
          </a:p>
          <a:p>
            <a:r>
              <a:rPr lang="nl-NL" b="1" dirty="0"/>
              <a:t>Wat is The </a:t>
            </a:r>
            <a:r>
              <a:rPr lang="nl-NL" b="1" dirty="0" err="1"/>
              <a:t>Why</a:t>
            </a:r>
            <a:r>
              <a:rPr lang="nl-NL" b="1" dirty="0"/>
              <a:t> (missie) van je bedrijf?:</a:t>
            </a:r>
            <a:r>
              <a:rPr lang="nl-NL" dirty="0"/>
              <a:t> Welke groot doel wil je realiseren met je bedrijf? Hiermee raak je je investeerders! Als ze hierdoor geraakt worden, geloven ze je product en </a:t>
            </a:r>
            <a:r>
              <a:rPr lang="nl-NL" dirty="0" err="1"/>
              <a:t>usp</a:t>
            </a:r>
            <a:r>
              <a:rPr lang="nl-NL" dirty="0"/>
              <a:t> sneller.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Tip: bekijk deze korte video van Simon </a:t>
            </a:r>
            <a:r>
              <a:rPr lang="nl-NL" dirty="0" err="1"/>
              <a:t>Sinek</a:t>
            </a:r>
            <a:r>
              <a:rPr lang="nl-NL" dirty="0"/>
              <a:t>: </a:t>
            </a:r>
            <a:r>
              <a:rPr lang="nl-NL" dirty="0">
                <a:hlinkClick r:id="rId2"/>
              </a:rPr>
              <a:t>https://www.youtube.com/watch?v=XNqKZybIdv4</a:t>
            </a: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BA4CFE0-421A-4BD6-9B05-2D4F9E319C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7524" y="0"/>
            <a:ext cx="1838009" cy="804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773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C43E16-7F83-40A8-9F8F-81EABEE60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Probleem / Doelgroep (0:45 min)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9FB5BC7-8804-4359-9002-91C07ECCF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Wat is het probleem?</a:t>
            </a:r>
            <a:r>
              <a:rPr lang="nl-NL" dirty="0"/>
              <a:t>: Beschrijf het pijnpunt dat je oplost.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Waarom is dit relevant?</a:t>
            </a:r>
            <a:r>
              <a:rPr lang="nl-NL" dirty="0"/>
              <a:t>: Onderbouw met cijfers of trends.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Wie heeft dit probleem?</a:t>
            </a:r>
            <a:r>
              <a:rPr lang="nl-NL" dirty="0"/>
              <a:t>: Identificeer je doelgroep.</a:t>
            </a:r>
            <a:endParaRPr lang="nl-NL" b="1" dirty="0"/>
          </a:p>
          <a:p>
            <a:r>
              <a:rPr lang="nl-NL" b="1" dirty="0"/>
              <a:t>Waarom nu?: </a:t>
            </a:r>
            <a:r>
              <a:rPr lang="nl-NL" dirty="0"/>
              <a:t>Beschrijf de belangrijkste marktontwikkelingen en geef aan waarom NU het momentum is voor jullie idee.</a:t>
            </a:r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CEEBC80-148D-44E4-9CBD-8B2206358C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5186" y="0"/>
            <a:ext cx="3490348" cy="1528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080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119D5B-EFCF-4200-B5E3-500F15FFF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Oplossing / Product / dienst (0:45 min)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2D71B24-C4C0-46BF-9AF9-902CD2FAC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Hoe los je het probleem op?</a:t>
            </a:r>
            <a:r>
              <a:rPr lang="nl-NL" dirty="0"/>
              <a:t>: Leg je product/dienst op hoofdlijnen uit. Heb je patenten? </a:t>
            </a:r>
          </a:p>
          <a:p>
            <a:r>
              <a:rPr lang="nl-NL" b="1" dirty="0"/>
              <a:t>Product al klaar?: </a:t>
            </a:r>
            <a:r>
              <a:rPr lang="nl-NL" dirty="0"/>
              <a:t>Zo nee, wat ga je nog toevoegen bijvoorbeeld met kapitaal dat je nu vraagt?</a:t>
            </a:r>
            <a:endParaRPr lang="nl-NL" b="1" dirty="0"/>
          </a:p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Wat is je unieke </a:t>
            </a:r>
            <a:r>
              <a:rPr lang="nl-NL" b="1" dirty="0" err="1"/>
              <a:t>waardepropositie</a:t>
            </a:r>
            <a:r>
              <a:rPr lang="nl-NL" b="1" dirty="0"/>
              <a:t>?</a:t>
            </a:r>
            <a:r>
              <a:rPr lang="nl-NL" dirty="0"/>
              <a:t>: Waarom is jouw oplossing beter dan de concurrentie?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6C7BE826-9B77-4C19-8FB5-2AD9C037C4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322" y="0"/>
            <a:ext cx="2251211" cy="985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092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381DEA-901F-4B23-9326-4BF8AD6B1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Markt &amp; Tractie  (</a:t>
            </a:r>
            <a:r>
              <a:rPr lang="nl-NL" b="1"/>
              <a:t>1 min)</a:t>
            </a:r>
            <a:endParaRPr lang="nl-NL" b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0575EA5-BEBA-444F-95FC-A1EC476E0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b="1" dirty="0"/>
              <a:t>Op welke (deel)markt richten jullie je?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Hoe groot is die markt?</a:t>
            </a:r>
            <a:r>
              <a:rPr lang="nl-NL" dirty="0"/>
              <a:t>: Marktomvang en groeipotentieel.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Wie zijn je concurrenten?</a:t>
            </a:r>
            <a:r>
              <a:rPr lang="nl-NL" dirty="0"/>
              <a:t>: Differentiatie en concurrentievoordeel.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Tractie &amp; bewijs</a:t>
            </a:r>
            <a:r>
              <a:rPr lang="nl-NL" dirty="0"/>
              <a:t>: Laat successen, pilots, </a:t>
            </a:r>
            <a:r>
              <a:rPr lang="nl-NL" dirty="0" err="1"/>
              <a:t>recurring</a:t>
            </a:r>
            <a:r>
              <a:rPr lang="nl-NL" dirty="0"/>
              <a:t> klanten of klantgroei zien.</a:t>
            </a:r>
          </a:p>
          <a:p>
            <a:pPr lvl="1"/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33237B7A-88DF-46B8-BDF3-AAED3E47B7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5186" y="0"/>
            <a:ext cx="3490348" cy="1528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205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DC42B3-F1F6-4798-8B78-90312D343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nl-NL" b="1" dirty="0"/>
              <a:t>Businessmodel &amp; Verdienmodel (0:45 min)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2F4049-9C57-4065-9C56-0EFBDF73A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Hoe verdien je geld?</a:t>
            </a:r>
            <a:r>
              <a:rPr lang="nl-NL" dirty="0"/>
              <a:t>: Abonnementen, licenties, commissies etc.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Wat zijn je huidige en verwachte inkomsten en ontwikkeling in inkomsten?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21184D8-F218-4338-B791-534BE99160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1127" y="0"/>
            <a:ext cx="2039140" cy="892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506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20DC69-5CDC-455C-9A0C-87BD6402C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Dreamteam (0:30 min)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D0C06CD-8112-4059-8345-46112E5B4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Waarom is jouw team geschikt?</a:t>
            </a:r>
            <a:r>
              <a:rPr lang="nl-NL" dirty="0"/>
              <a:t>: Benoem expertise en ervaring.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Welke expertise mis je nu nog?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Belangrijke partners/adviseurs?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Bestaande Investeerders/financiers</a:t>
            </a:r>
          </a:p>
          <a:p>
            <a:pPr marL="457200" lvl="1" indent="0">
              <a:buNone/>
            </a:pPr>
            <a:r>
              <a:rPr lang="nl-NL" dirty="0"/>
              <a:t>Wie hebben al geïnvesteerd/gefinancierd en tegen welke condities.</a:t>
            </a:r>
          </a:p>
          <a:p>
            <a:pPr lvl="1"/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51462F27-B00C-4A4B-A4D5-E38DCBDA2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5186" y="0"/>
            <a:ext cx="3490348" cy="1528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153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F15854-D8EF-44CB-9D34-2F678D76E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nl-NL" b="1" dirty="0"/>
              <a:t>Investeringsvraag (0:15 min)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FFD6118-D62E-4C2A-8776-D49A45D0B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Hoeveel kapitaal zoek je?</a:t>
            </a: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Waar ga je het geld aan besteden?</a:t>
            </a:r>
            <a:r>
              <a:rPr lang="nl-NL" dirty="0"/>
              <a:t> (bijv. productontwikkeling, marketing, uitbreiding)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Wat krijgt de investeerder terug?</a:t>
            </a:r>
            <a:r>
              <a:rPr lang="nl-NL" dirty="0"/>
              <a:t> (ROI, aandelenpercentage)</a:t>
            </a:r>
          </a:p>
          <a:p>
            <a:r>
              <a:rPr lang="nl-NL" b="1" dirty="0"/>
              <a:t>Hoeveel investeer je zelf</a:t>
            </a:r>
            <a:r>
              <a:rPr lang="nl-NL" dirty="0"/>
              <a:t> /</a:t>
            </a:r>
            <a:r>
              <a:rPr lang="nl-NL" b="1" dirty="0"/>
              <a:t> heb je zelf geïnvesteerd?</a:t>
            </a:r>
            <a:r>
              <a:rPr lang="nl-NL" dirty="0"/>
              <a:t> (in cash). </a:t>
            </a:r>
          </a:p>
          <a:p>
            <a:r>
              <a:rPr lang="nl-NL" dirty="0"/>
              <a:t>Hoeveel hebben anderen al geïnvesteerd of toegezegd (bestaande investeerders, </a:t>
            </a:r>
            <a:r>
              <a:rPr lang="nl-NL" dirty="0" err="1"/>
              <a:t>ROM’s</a:t>
            </a:r>
            <a:r>
              <a:rPr lang="nl-NL" dirty="0"/>
              <a:t>, bank)? </a:t>
            </a:r>
          </a:p>
          <a:p>
            <a:pPr marL="0" indent="0">
              <a:buNone/>
            </a:pPr>
            <a:endParaRPr lang="nl-NL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25200348-D8D3-4D81-94FD-D6BD186C4F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5186" y="0"/>
            <a:ext cx="3490348" cy="1528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9290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563</Words>
  <Application>Microsoft Office PowerPoint</Application>
  <PresentationFormat>Breedbeeld</PresentationFormat>
  <Paragraphs>58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Kantoorthema</vt:lpstr>
      <vt:lpstr>Presentatie van:</vt:lpstr>
      <vt:lpstr>Introductie/Elevator pitch (0:30 min)</vt:lpstr>
      <vt:lpstr>Waarom ben ik hiermee begonnen (0:30 min) </vt:lpstr>
      <vt:lpstr>Probleem / Doelgroep (0:45 min)</vt:lpstr>
      <vt:lpstr>Oplossing / Product / dienst (0:45 min)</vt:lpstr>
      <vt:lpstr>Markt &amp; Tractie  (1 min)</vt:lpstr>
      <vt:lpstr>Businessmodel &amp; Verdienmodel (0:45 min)</vt:lpstr>
      <vt:lpstr>Dreamteam (0:30 min)</vt:lpstr>
      <vt:lpstr>Investeringsvraag (0:15 min)</vt:lpstr>
      <vt:lpstr>Afsluiting &amp; Call to Action (0:30 min)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Investor pitch deck</dc:title>
  <dc:creator>Eric van der Veen</dc:creator>
  <cp:lastModifiedBy>P. Vonk | CVFO</cp:lastModifiedBy>
  <cp:revision>45</cp:revision>
  <dcterms:created xsi:type="dcterms:W3CDTF">2017-08-25T07:33:06Z</dcterms:created>
  <dcterms:modified xsi:type="dcterms:W3CDTF">2025-03-23T16:15:02Z</dcterms:modified>
</cp:coreProperties>
</file>